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0" r:id="rId6"/>
    <p:sldId id="291" r:id="rId7"/>
    <p:sldId id="292" r:id="rId8"/>
    <p:sldId id="283" r:id="rId9"/>
    <p:sldId id="263" r:id="rId10"/>
    <p:sldId id="284" r:id="rId11"/>
    <p:sldId id="265" r:id="rId12"/>
    <p:sldId id="274" r:id="rId13"/>
  </p:sldIdLst>
  <p:sldSz cx="9144000" cy="5143500"/>
  <p:notesSz cx="6858000" cy="9144000"/>
  <p:embeddedFontLst>
    <p:embeddedFont>
      <p:font typeface="Raleway"/>
      <p:italic r:id="rId17"/>
      <p:boldItalic r:id="rId18"/>
    </p:embeddedFont>
    <p:embeddedFont>
      <p:font typeface="Lato" panose="020F0502020204030203"/>
      <p:regular r:id="rId19"/>
    </p:embeddedFont>
  </p:embeddedFontLst>
  <p:custDataLst>
    <p:tags r:id="rId2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50"/>
        <p:guide pos="292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8252dc4_0_10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8252dc4_0_10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6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6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8252dc4_0_10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8252dc4_0_10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88252dc4_0_1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88252dc4_0_1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" name="Google Shape;143;p14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/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/>
          <a:srcRect t="11971" b="11971"/>
          <a:stretch>
            <a:fillRect/>
          </a:stretch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339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Graph Classification Task: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Preprocessing on ADNI and AD da</a:t>
            </a:r>
            <a:r>
              <a:rPr lang="en-US" sz="2800">
                <a:solidFill>
                  <a:srgbClr val="000000"/>
                </a:solidFill>
              </a:rPr>
              <a:t>tasets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type="subTitle" idx="1"/>
          </p:nvPr>
        </p:nvSpPr>
        <p:spPr>
          <a:xfrm>
            <a:off x="729438" y="28436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Yikang Li                                                                                              2022/</a:t>
            </a:r>
            <a:r>
              <a:rPr lang="en-US" altLang="en-GB" sz="1400" b="1"/>
              <a:t>5</a:t>
            </a:r>
            <a:r>
              <a:rPr lang="en-GB" sz="1400" b="1"/>
              <a:t>/</a:t>
            </a:r>
            <a:r>
              <a:rPr lang="en-US" altLang="en-GB" sz="1400" b="1"/>
              <a:t>22</a:t>
            </a:r>
            <a:endParaRPr lang="en-US" altLang="en-GB"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lang="en-GB"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7650" y="117324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199" name="Google Shape;199;p20"/>
          <p:cNvSpPr txBox="1"/>
          <p:nvPr>
            <p:ph type="body" idx="1"/>
          </p:nvPr>
        </p:nvSpPr>
        <p:spPr>
          <a:xfrm>
            <a:off x="1293450" y="1617870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Binary graph classification Tasks </a:t>
            </a:r>
            <a:endParaRPr lang="en-US" alt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ADNI dataset - Patients/Controls classes. Node: 90, Amount: 218</a:t>
            </a:r>
            <a:r>
              <a:rPr 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</a:t>
            </a:r>
            <a:endParaRPr 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AD dataset - AD/CN classes. Node: 90. Amout: 202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Finished testing the performance of 10 GNN based models on two datasets with different preprocessing methods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Spatial Graph Convolutional Network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0" name="Google Shape;200;p20" descr="shutterstock_429987889_edited.jpg"/>
          <p:cNvPicPr preferRelativeResize="0"/>
          <p:nvPr/>
        </p:nvPicPr>
        <p:blipFill rotWithShape="1">
          <a:blip r:embed="rId1"/>
          <a:srcRect l="12609" t="85988" r="6247" b="1381"/>
          <a:stretch>
            <a:fillRect/>
          </a:stretch>
        </p:blipFill>
        <p:spPr>
          <a:xfrm>
            <a:off x="0" y="381659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Model Evaluation on ADNI Dataset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14545" y="1872615"/>
            <a:ext cx="4529455" cy="3009900"/>
          </a:xfrm>
          <a:prstGeom prst="rect">
            <a:avLst/>
          </a:prstGeom>
        </p:spPr>
      </p:pic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1225" y="2101925"/>
            <a:ext cx="38934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1. BrainNet CNN always perform better compare to other existed GNN. </a:t>
            </a:r>
            <a:endParaRPr 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2. Taking node strength as the node feature is better than taking 1 or degree as the node feature.</a:t>
            </a:r>
            <a:endParaRPr lang="en-US" alt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3.  However, changing the preprocessing method does not make the GNN better than BrainNet CNN. 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  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Model Evaluation on CNI Dataset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1140" y="1903095"/>
            <a:ext cx="3680460" cy="2750820"/>
          </a:xfrm>
          <a:prstGeom prst="rect">
            <a:avLst/>
          </a:prstGeom>
        </p:spPr>
      </p:pic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1225" y="2101925"/>
            <a:ext cx="38934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1. The degree of CNI is always 116 since it is a fully connected graph. </a:t>
            </a:r>
            <a:endParaRPr 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2. Taking node strength as the node feature is better than taking 1 or degree as the node feature.</a:t>
            </a:r>
            <a:endParaRPr lang="en-US" alt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3.  However, changing the preprocessing method does not make the GNN better than BrainNet CNN.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4. Although using the node strength as the node feature increases the accuracy, the performance is till too bad for graph classification tasks.  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  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Model Evaluation on AD Dataset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4205" y="1816735"/>
            <a:ext cx="4709795" cy="2640330"/>
          </a:xfrm>
          <a:prstGeom prst="rect">
            <a:avLst/>
          </a:prstGeom>
        </p:spPr>
      </p:pic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9480" y="1905075"/>
            <a:ext cx="38934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1. BrainNet CNN always perform better compare to other existed GNN. </a:t>
            </a:r>
            <a:endParaRPr 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2. Taking degree as the node feature is best preprocessing method for AD dataset. </a:t>
            </a:r>
            <a:endParaRPr lang="en-US" alt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3.  However, changing the preprocessing method does not make the GNN better than BrainNet CNN. 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  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730250" y="1318895"/>
            <a:ext cx="7834630" cy="57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Spatial Graph Convolutional Network:</a:t>
            </a:r>
            <a:endParaRPr lang="en-US" altLang="en-GB"/>
          </a:p>
        </p:txBody>
      </p:sp>
      <p:sp>
        <p:nvSpPr>
          <p:cNvPr id="534" name="Google Shape;534;p27"/>
          <p:cNvSpPr txBox="1"/>
          <p:nvPr/>
        </p:nvSpPr>
        <p:spPr>
          <a:xfrm>
            <a:off x="730250" y="3171825"/>
            <a:ext cx="80333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Comparing to the classical GCN, spatial GCN can effectively extract the geometric/spatial features of graphs by utilizing the node   positions.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80085" y="364236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Spatial GCN is a proper generalization of GCN and CNN, which conbines the advances of GCN and CNN. 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680085" y="3903345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It effectively increases the precision on graph classification tasks for super pixel MNIST dataset.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730250" y="4164330"/>
            <a:ext cx="8037830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04    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|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Data Augmentation methods such as node ordering, rotation and translations can be utilized since the spatial GCN can extract the selective invariance of spatial properties. 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 descr="微信图片_20220521212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1852295"/>
            <a:ext cx="5109845" cy="1438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Results of Spatial GCN on different datasets 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1275080" y="335470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Spatial GCN does not performs better on two different datasets compared to existed GNN. 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The possible issue might happen at the data manipulation processing. The data used in paper is a 2D MNIST dataset which contains 2D node position. However, our data is 3D which contains 3D node position. </a:t>
            </a:r>
            <a:endParaRPr lang="en-US"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2134235"/>
            <a:ext cx="4752975" cy="875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730885" y="1318895"/>
            <a:ext cx="6567805" cy="578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>
                <a:sym typeface="+mn-ea"/>
              </a:rPr>
              <a:t>Brain GNN: </a:t>
            </a:r>
            <a:endParaRPr lang="en-US" altLang="en-GB" b="0">
              <a:sym typeface="+mn-ea"/>
            </a:endParaRPr>
          </a:p>
        </p:txBody>
      </p:sp>
      <p:pic>
        <p:nvPicPr>
          <p:cNvPr id="2" name="图片 1" descr="微信图片_20220521214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1897380"/>
            <a:ext cx="6974840" cy="1766570"/>
          </a:xfrm>
          <a:prstGeom prst="rect">
            <a:avLst/>
          </a:prstGeom>
        </p:spPr>
      </p:pic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929005" y="353758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The Brain GNN architecture composed of Ra-GNN and R-pool blocks.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 The Ra-GNN block will embed the node features and aggregate these features from different communities. Finally it updates node representations.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3.   The R-pool block will project all node representations to a learnable vector.  The nodes with large projected values are retained with their correspoding connections.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Future Work</a:t>
            </a:r>
            <a:endParaRPr lang="en-US" altLang="en-GB"/>
          </a:p>
        </p:txBody>
      </p:sp>
      <p:sp>
        <p:nvSpPr>
          <p:cNvPr id="534" name="Google Shape;534;p27"/>
          <p:cNvSpPr txBox="1"/>
          <p:nvPr/>
        </p:nvSpPr>
        <p:spPr>
          <a:xfrm>
            <a:off x="734695" y="1889125"/>
            <a:ext cx="80333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Testing the performance of Brain GNN on different datasets.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734695" y="235966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Combining the spatial GCN with Brain GNN.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734695" y="287782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Testing more graph preprocessing methods on different datasets.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" name="Google Shape;536;p27"/>
          <p:cNvSpPr txBox="1"/>
          <p:nvPr/>
        </p:nvSpPr>
        <p:spPr>
          <a:xfrm>
            <a:off x="730250" y="339598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</a:t>
            </a:r>
            <a:r>
              <a:rPr lang="en-US" alt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4</a:t>
            </a: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ode coordinate + Degree. 4D Node feature.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332,&quot;width&quot;:7728}"/>
</p:tagLst>
</file>

<file path=ppt/tags/tag2.xml><?xml version="1.0" encoding="utf-8"?>
<p:tagLst xmlns:p="http://schemas.openxmlformats.org/presentationml/2006/main">
  <p:tag name="COMMONDATA" val="eyJoZGlkIjoiNjlhYzc5ZTFhMjRmZWQ3ZWYyMjljZDYyYWRkNzk2MWMifQ==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3133</Words>
  <Application>WPS 演示</Application>
  <PresentationFormat/>
  <Paragraphs>68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Arial</vt:lpstr>
      <vt:lpstr>Raleway</vt:lpstr>
      <vt:lpstr>Lato</vt:lpstr>
      <vt:lpstr>Wingdings</vt:lpstr>
      <vt:lpstr>Times New Roman</vt:lpstr>
      <vt:lpstr>Times New Roman</vt:lpstr>
      <vt:lpstr>微软雅黑</vt:lpstr>
      <vt:lpstr>Arial Unicode MS</vt:lpstr>
      <vt:lpstr>Streamline</vt:lpstr>
      <vt:lpstr>Graph Classification Task: Preprocessing on ADNI and AD datasets</vt:lpstr>
      <vt:lpstr>Overview</vt:lpstr>
      <vt:lpstr>Model Evaluation on ADNI Dataset</vt:lpstr>
      <vt:lpstr>Model Evaluation on CNI Dataset</vt:lpstr>
      <vt:lpstr>Model Evaluation on AD Dataset</vt:lpstr>
      <vt:lpstr>Spatial Graph Convolutional Network:</vt:lpstr>
      <vt:lpstr>Results of Spatial GCN on different datasets </vt:lpstr>
      <vt:lpstr>Brain GNN: </vt:lpstr>
      <vt:lpstr>Future Work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Transformer GAN:Data Augmentation of Brain Connectivity for dementia classification</dc:title>
  <dc:creator/>
  <cp:lastModifiedBy>mis-name</cp:lastModifiedBy>
  <cp:revision>8</cp:revision>
  <dcterms:created xsi:type="dcterms:W3CDTF">2022-04-07T21:31:00Z</dcterms:created>
  <dcterms:modified xsi:type="dcterms:W3CDTF">2022-05-22T08:38:08Z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24C4AED581D24B628C6DA8F2CC1EC19B</vt:lpwstr>
  </property>
  <property fmtid="{D5CDD505-2E9C-101B-9397-08002B2CF9AE}" pid="3" name="KSOProductBuildVer">
    <vt:lpwstr>2052-11.1.0.11691</vt:lpwstr>
  </property>
</Properties>
</file>